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A"/>
    <a:srgbClr val="FFFF00"/>
    <a:srgbClr val="E7F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.pn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buiten, gras, groen, trein&#10;&#10;Automatisch gegenereerde beschrijving">
            <a:extLst>
              <a:ext uri="{FF2B5EF4-FFF2-40B4-BE49-F238E27FC236}">
                <a16:creationId xmlns:a16="http://schemas.microsoft.com/office/drawing/2014/main" id="{7B58BACF-8A6F-44F3-A1C8-8A33FAB5C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" b="20196"/>
          <a:stretch/>
        </p:blipFill>
        <p:spPr>
          <a:xfrm>
            <a:off x="0" y="1"/>
            <a:ext cx="12190940" cy="6169776"/>
          </a:xfrm>
          <a:prstGeom prst="rect">
            <a:avLst/>
          </a:prstGeom>
        </p:spPr>
      </p:pic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8F2614F0-A94A-4360-96E9-B3AEAD0EDCC3}"/>
              </a:ext>
            </a:extLst>
          </p:cNvPr>
          <p:cNvCxnSpPr>
            <a:cxnSpLocks/>
          </p:cNvCxnSpPr>
          <p:nvPr userDrawn="1"/>
        </p:nvCxnSpPr>
        <p:spPr>
          <a:xfrm>
            <a:off x="-530" y="4081986"/>
            <a:ext cx="302311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7EAA7690-5B7D-4066-B6D9-E2AEC1B8F5C4}"/>
              </a:ext>
            </a:extLst>
          </p:cNvPr>
          <p:cNvCxnSpPr>
            <a:cxnSpLocks/>
          </p:cNvCxnSpPr>
          <p:nvPr userDrawn="1"/>
        </p:nvCxnSpPr>
        <p:spPr>
          <a:xfrm>
            <a:off x="0" y="2030464"/>
            <a:ext cx="1219094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1A21546A-3708-4378-9C5D-A09CA0C360E3}"/>
              </a:ext>
            </a:extLst>
          </p:cNvPr>
          <p:cNvSpPr/>
          <p:nvPr userDrawn="1"/>
        </p:nvSpPr>
        <p:spPr>
          <a:xfrm>
            <a:off x="6095995" y="0"/>
            <a:ext cx="1544400" cy="1543037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78D6CD7-AAC1-40D8-8CD5-0B69D5261D7F}"/>
              </a:ext>
            </a:extLst>
          </p:cNvPr>
          <p:cNvSpPr/>
          <p:nvPr userDrawn="1"/>
        </p:nvSpPr>
        <p:spPr>
          <a:xfrm>
            <a:off x="7632701" y="-13"/>
            <a:ext cx="1544400" cy="1543037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B872B73-8D79-419E-BE21-DEB675F1BF40}"/>
              </a:ext>
            </a:extLst>
          </p:cNvPr>
          <p:cNvSpPr/>
          <p:nvPr userDrawn="1"/>
        </p:nvSpPr>
        <p:spPr>
          <a:xfrm>
            <a:off x="3022580" y="3071819"/>
            <a:ext cx="6170100" cy="1543037"/>
          </a:xfrm>
          <a:prstGeom prst="rect">
            <a:avLst/>
          </a:prstGeom>
          <a:solidFill>
            <a:srgbClr val="002443">
              <a:alpha val="6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C2E403C2-7DEF-4C2A-868A-BE9F7ED09496}"/>
              </a:ext>
            </a:extLst>
          </p:cNvPr>
          <p:cNvSpPr txBox="1">
            <a:spLocks/>
          </p:cNvSpPr>
          <p:nvPr userDrawn="1"/>
        </p:nvSpPr>
        <p:spPr>
          <a:xfrm>
            <a:off x="3022583" y="3190154"/>
            <a:ext cx="6170097" cy="860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</a:lstStyle>
          <a:p>
            <a:endParaRPr lang="nl-NL" sz="3600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868CD8C8-C08E-44A4-ABA8-FF66FF0D3FE8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t="1742" r="2070" b="32484"/>
          <a:stretch/>
        </p:blipFill>
        <p:spPr>
          <a:xfrm>
            <a:off x="3025151" y="0"/>
            <a:ext cx="3088800" cy="1544400"/>
          </a:xfrm>
          <a:prstGeom prst="rect">
            <a:avLst/>
          </a:prstGeom>
        </p:spPr>
      </p:pic>
      <p:pic>
        <p:nvPicPr>
          <p:cNvPr id="24" name="Afbeelding 23" descr="Afbeelding met gras, persoon, voetbal, bal&#10;&#10;Automatisch gegenereerde beschrijving">
            <a:extLst>
              <a:ext uri="{FF2B5EF4-FFF2-40B4-BE49-F238E27FC236}">
                <a16:creationId xmlns:a16="http://schemas.microsoft.com/office/drawing/2014/main" id="{1AD42249-0A1B-427C-ABE6-CED8CD6B4C04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9723"/>
          <a:stretch/>
        </p:blipFill>
        <p:spPr>
          <a:xfrm>
            <a:off x="6113951" y="0"/>
            <a:ext cx="3088800" cy="1544439"/>
          </a:xfrm>
          <a:prstGeom prst="rect">
            <a:avLst/>
          </a:prstGeom>
        </p:spPr>
      </p:pic>
      <p:pic>
        <p:nvPicPr>
          <p:cNvPr id="25" name="Afbeelding 24" descr="Afbeelding met gras, slaghout, kind, honkbal&#10;&#10;Automatisch gegenereerde beschrijving">
            <a:extLst>
              <a:ext uri="{FF2B5EF4-FFF2-40B4-BE49-F238E27FC236}">
                <a16:creationId xmlns:a16="http://schemas.microsoft.com/office/drawing/2014/main" id="{8BE3111C-A39A-4A6D-9E38-399C81068C25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t="9905" r="45220" b="668"/>
          <a:stretch/>
        </p:blipFill>
        <p:spPr>
          <a:xfrm>
            <a:off x="7654670" y="1541642"/>
            <a:ext cx="1544400" cy="1544400"/>
          </a:xfrm>
          <a:prstGeom prst="rect">
            <a:avLst/>
          </a:prstGeom>
        </p:spPr>
      </p:pic>
      <p:pic>
        <p:nvPicPr>
          <p:cNvPr id="26" name="Afbeelding 25" descr="Afbeelding met persoon, buiten, weg, kind&#10;&#10;Automatisch gegenereerde beschrijving">
            <a:extLst>
              <a:ext uri="{FF2B5EF4-FFF2-40B4-BE49-F238E27FC236}">
                <a16:creationId xmlns:a16="http://schemas.microsoft.com/office/drawing/2014/main" id="{B353C773-1205-491F-88DA-B54EFD882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2" b="2376"/>
          <a:stretch/>
        </p:blipFill>
        <p:spPr>
          <a:xfrm>
            <a:off x="4565870" y="1541625"/>
            <a:ext cx="3088800" cy="1544439"/>
          </a:xfrm>
          <a:prstGeom prst="rect">
            <a:avLst/>
          </a:prstGeom>
        </p:spPr>
      </p:pic>
      <p:pic>
        <p:nvPicPr>
          <p:cNvPr id="27" name="Afbeelding 26" descr="Afbeelding met persoon, voetbal, bal, spelen&#10;&#10;Automatisch gegenereerde beschrijving">
            <a:extLst>
              <a:ext uri="{FF2B5EF4-FFF2-40B4-BE49-F238E27FC236}">
                <a16:creationId xmlns:a16="http://schemas.microsoft.com/office/drawing/2014/main" id="{D200AE16-9E55-465B-A8D5-8DA760E1B47E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178" r="17219" b="-178"/>
          <a:stretch/>
        </p:blipFill>
        <p:spPr>
          <a:xfrm>
            <a:off x="6110270" y="4627714"/>
            <a:ext cx="1544400" cy="1544400"/>
          </a:xfrm>
          <a:prstGeom prst="rect">
            <a:avLst/>
          </a:prstGeom>
        </p:spPr>
      </p:pic>
      <p:pic>
        <p:nvPicPr>
          <p:cNvPr id="28" name="Afbeelding 27" descr="Afbeelding met gras, persoon, buiten, groep&#10;&#10;Automatisch gegenereerde beschrijving">
            <a:extLst>
              <a:ext uri="{FF2B5EF4-FFF2-40B4-BE49-F238E27FC236}">
                <a16:creationId xmlns:a16="http://schemas.microsoft.com/office/drawing/2014/main" id="{60194BC1-D63D-48A0-9D83-C75782DC8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19354" r="-249" b="14038"/>
          <a:stretch/>
        </p:blipFill>
        <p:spPr>
          <a:xfrm>
            <a:off x="3020059" y="4629120"/>
            <a:ext cx="3088800" cy="1543037"/>
          </a:xfrm>
          <a:prstGeom prst="rect">
            <a:avLst/>
          </a:prstGeom>
        </p:spPr>
      </p:pic>
      <p:pic>
        <p:nvPicPr>
          <p:cNvPr id="29" name="Afbeelding 28" descr="Afbeelding met gras, persoon, voetbal, bal&#10;&#10;Automatisch gegenereerde beschrijving">
            <a:extLst>
              <a:ext uri="{FF2B5EF4-FFF2-40B4-BE49-F238E27FC236}">
                <a16:creationId xmlns:a16="http://schemas.microsoft.com/office/drawing/2014/main" id="{42519E31-020D-4A9A-84A6-A1B580C51B32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r="38371"/>
          <a:stretch/>
        </p:blipFill>
        <p:spPr>
          <a:xfrm>
            <a:off x="3022583" y="1540271"/>
            <a:ext cx="1544400" cy="1544400"/>
          </a:xfrm>
          <a:prstGeom prst="rect">
            <a:avLst/>
          </a:prstGeom>
        </p:spPr>
      </p:pic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006DF2ED-4A64-45EF-99B0-3A75282BD1BD}"/>
              </a:ext>
            </a:extLst>
          </p:cNvPr>
          <p:cNvCxnSpPr/>
          <p:nvPr userDrawn="1"/>
        </p:nvCxnSpPr>
        <p:spPr>
          <a:xfrm>
            <a:off x="3020059" y="3085816"/>
            <a:ext cx="6177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2FF38EE5-F112-4DCF-8A0E-32715D1324F2}"/>
              </a:ext>
            </a:extLst>
          </p:cNvPr>
          <p:cNvCxnSpPr/>
          <p:nvPr userDrawn="1"/>
        </p:nvCxnSpPr>
        <p:spPr>
          <a:xfrm>
            <a:off x="3022582" y="1540271"/>
            <a:ext cx="6177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8DD1F373-0819-4A89-9214-44D077890F2A}"/>
              </a:ext>
            </a:extLst>
          </p:cNvPr>
          <p:cNvCxnSpPr>
            <a:cxnSpLocks/>
            <a:stCxn id="23" idx="0"/>
          </p:cNvCxnSpPr>
          <p:nvPr userDrawn="1"/>
        </p:nvCxnSpPr>
        <p:spPr>
          <a:xfrm flipH="1">
            <a:off x="4565871" y="0"/>
            <a:ext cx="0" cy="31125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B4F50E47-B5F8-4EAC-BCCD-89A7606629B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38556" y="-16007"/>
            <a:ext cx="0" cy="31125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E54AE75C-9C13-458D-BC8E-25D5CAABD651}"/>
              </a:ext>
            </a:extLst>
          </p:cNvPr>
          <p:cNvCxnSpPr>
            <a:cxnSpLocks/>
            <a:endCxn id="26" idx="0"/>
          </p:cNvCxnSpPr>
          <p:nvPr userDrawn="1"/>
        </p:nvCxnSpPr>
        <p:spPr>
          <a:xfrm>
            <a:off x="6110270" y="-16007"/>
            <a:ext cx="0" cy="155763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BEE2A960-480F-4E21-A6DD-C9B816D3F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6" t="5229" b="23234"/>
          <a:stretch/>
        </p:blipFill>
        <p:spPr>
          <a:xfrm>
            <a:off x="7654670" y="4626219"/>
            <a:ext cx="1544400" cy="1544636"/>
          </a:xfrm>
          <a:prstGeom prst="rect">
            <a:avLst/>
          </a:prstGeom>
        </p:spPr>
      </p:pic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7E6F8F4F-6DCF-4777-92E6-CEF6CDE7292D}"/>
              </a:ext>
            </a:extLst>
          </p:cNvPr>
          <p:cNvCxnSpPr/>
          <p:nvPr userDrawn="1"/>
        </p:nvCxnSpPr>
        <p:spPr>
          <a:xfrm>
            <a:off x="3018830" y="4614856"/>
            <a:ext cx="6177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8B86F908-9C33-4CE5-BFD4-127421D32BF0}"/>
              </a:ext>
            </a:extLst>
          </p:cNvPr>
          <p:cNvCxnSpPr>
            <a:cxnSpLocks/>
          </p:cNvCxnSpPr>
          <p:nvPr userDrawn="1"/>
        </p:nvCxnSpPr>
        <p:spPr>
          <a:xfrm>
            <a:off x="6094940" y="4612144"/>
            <a:ext cx="0" cy="155763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B3D49790-EA8B-4FDD-B2F6-82C8F9D5601C}"/>
              </a:ext>
            </a:extLst>
          </p:cNvPr>
          <p:cNvCxnSpPr>
            <a:cxnSpLocks/>
          </p:cNvCxnSpPr>
          <p:nvPr userDrawn="1"/>
        </p:nvCxnSpPr>
        <p:spPr>
          <a:xfrm>
            <a:off x="7676470" y="4612144"/>
            <a:ext cx="0" cy="155763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885E458B-9981-460E-9868-3C7CA2B85A39}"/>
              </a:ext>
            </a:extLst>
          </p:cNvPr>
          <p:cNvCxnSpPr>
            <a:cxnSpLocks/>
          </p:cNvCxnSpPr>
          <p:nvPr userDrawn="1"/>
        </p:nvCxnSpPr>
        <p:spPr>
          <a:xfrm>
            <a:off x="9178415" y="4084084"/>
            <a:ext cx="302311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9EE3B165-2107-4848-BDCB-942C09273972}"/>
              </a:ext>
            </a:extLst>
          </p:cNvPr>
          <p:cNvCxnSpPr>
            <a:cxnSpLocks/>
          </p:cNvCxnSpPr>
          <p:nvPr userDrawn="1"/>
        </p:nvCxnSpPr>
        <p:spPr>
          <a:xfrm>
            <a:off x="-530" y="6169776"/>
            <a:ext cx="1219094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EABC7515-0CF5-4211-A614-CA1C810FE82E}"/>
              </a:ext>
            </a:extLst>
          </p:cNvPr>
          <p:cNvCxnSpPr>
            <a:cxnSpLocks/>
          </p:cNvCxnSpPr>
          <p:nvPr userDrawn="1"/>
        </p:nvCxnSpPr>
        <p:spPr>
          <a:xfrm flipH="1">
            <a:off x="3021249" y="-29189"/>
            <a:ext cx="0" cy="619896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E2028F21-E5D6-485A-A1FE-3CE27FAD01EF}"/>
              </a:ext>
            </a:extLst>
          </p:cNvPr>
          <p:cNvCxnSpPr>
            <a:cxnSpLocks/>
          </p:cNvCxnSpPr>
          <p:nvPr userDrawn="1"/>
        </p:nvCxnSpPr>
        <p:spPr>
          <a:xfrm>
            <a:off x="9191222" y="-8481"/>
            <a:ext cx="0" cy="617825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9B5FE065-AC89-416D-8A77-EBF9D2604794}"/>
              </a:ext>
            </a:extLst>
          </p:cNvPr>
          <p:cNvCxnSpPr/>
          <p:nvPr userDrawn="1"/>
        </p:nvCxnSpPr>
        <p:spPr>
          <a:xfrm>
            <a:off x="3030297" y="11056"/>
            <a:ext cx="6177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3DBD57F2-7D7B-49ED-9270-44E562195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9225" r="9000" b="9821"/>
          <a:stretch/>
        </p:blipFill>
        <p:spPr>
          <a:xfrm>
            <a:off x="0" y="103357"/>
            <a:ext cx="3059820" cy="30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786B23-DB07-464F-B48E-55C0392EA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1" y="10370"/>
            <a:ext cx="1959429" cy="20938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994781-213A-409E-B101-A9BB2F85D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407DCC-330A-42FE-BDE5-AD6B5AA4E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2B2E2970-3415-4CF7-B519-F4B476547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68780"/>
            <a:ext cx="1440000" cy="360000"/>
          </a:xfrm>
          <a:prstGeom prst="rect">
            <a:avLst/>
          </a:prstGeom>
          <a:noFill/>
        </p:spPr>
        <p:txBody>
          <a:bodyPr lIns="36000" tIns="36000" rIns="36000" bIns="36000" anchor="ctr"/>
          <a:lstStyle>
            <a:lvl1pPr>
              <a:defRPr sz="11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PAGINA </a:t>
            </a:r>
            <a:fld id="{E5EF4A18-BAB7-4E1D-AFDB-BA990AB869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62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C0218-3DEC-4F94-9F01-A3BDA43F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F6ABDB-C895-4288-9E11-FA230CDF1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68780"/>
            <a:ext cx="1440000" cy="360000"/>
          </a:xfrm>
          <a:prstGeom prst="rect">
            <a:avLst/>
          </a:prstGeom>
          <a:noFill/>
        </p:spPr>
        <p:txBody>
          <a:bodyPr lIns="36000" tIns="36000" rIns="36000" bIns="36000" anchor="ctr"/>
          <a:lstStyle>
            <a:lvl1pPr>
              <a:defRPr sz="11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PAGINA </a:t>
            </a:r>
            <a:fld id="{E5EF4A18-BAB7-4E1D-AFDB-BA990AB869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209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AEE17F48-DE83-45B5-99CD-7A9AD90E2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68780"/>
            <a:ext cx="1440000" cy="360000"/>
          </a:xfrm>
          <a:prstGeom prst="rect">
            <a:avLst/>
          </a:prstGeom>
          <a:noFill/>
        </p:spPr>
        <p:txBody>
          <a:bodyPr lIns="36000" tIns="36000" rIns="36000" bIns="36000" anchor="ctr"/>
          <a:lstStyle>
            <a:lvl1pPr>
              <a:defRPr sz="11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PAGINA </a:t>
            </a:r>
            <a:fld id="{E5EF4A18-BAB7-4E1D-AFDB-BA990AB869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0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92B25D-3230-44F9-A756-8670577A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b="2205"/>
          <a:stretch/>
        </p:blipFill>
        <p:spPr>
          <a:xfrm>
            <a:off x="0" y="0"/>
            <a:ext cx="12192000" cy="6172148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9545EA-AF2E-46FD-9950-108926941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PAGINA </a:t>
            </a:r>
            <a:fld id="{E5EF4A18-BAB7-4E1D-AFDB-BA990AB869C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4DA383-394D-4953-B2FC-280EBF4E0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1" y="10370"/>
            <a:ext cx="1959429" cy="209381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9D493B4-B14D-4CE7-8147-9FF09090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812"/>
            <a:ext cx="10515600" cy="101373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925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92B25D-3230-44F9-A756-8670577A44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2" b="12032"/>
          <a:stretch/>
        </p:blipFill>
        <p:spPr>
          <a:xfrm>
            <a:off x="0" y="0"/>
            <a:ext cx="12192000" cy="6172148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9545EA-AF2E-46FD-9950-108926941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PAGINA </a:t>
            </a:r>
            <a:fld id="{E5EF4A18-BAB7-4E1D-AFDB-BA990AB869C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4DA383-394D-4953-B2FC-280EBF4E0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1" y="10370"/>
            <a:ext cx="1959429" cy="209381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9D493B4-B14D-4CE7-8147-9FF09090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812"/>
            <a:ext cx="10515600" cy="1013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7414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92B25D-3230-44F9-A756-8670577A44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/>
        </p:blipFill>
        <p:spPr>
          <a:xfrm>
            <a:off x="0" y="0"/>
            <a:ext cx="12192000" cy="6172148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9545EA-AF2E-46FD-9950-108926941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PAGINA </a:t>
            </a:r>
            <a:fld id="{E5EF4A18-BAB7-4E1D-AFDB-BA990AB869C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4DA383-394D-4953-B2FC-280EBF4E0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1" y="10370"/>
            <a:ext cx="1959429" cy="209381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9D493B4-B14D-4CE7-8147-9FF09090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812"/>
            <a:ext cx="10515600" cy="1013732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6165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buiten, weg, kind&#10;&#10;Automatisch gegenereerde beschrijving">
            <a:extLst>
              <a:ext uri="{FF2B5EF4-FFF2-40B4-BE49-F238E27FC236}">
                <a16:creationId xmlns:a16="http://schemas.microsoft.com/office/drawing/2014/main" id="{2617412B-CC09-46A1-9472-A9A8C7559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8347"/>
          <a:stretch/>
        </p:blipFill>
        <p:spPr>
          <a:xfrm>
            <a:off x="0" y="0"/>
            <a:ext cx="12192000" cy="6178858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9545EA-AF2E-46FD-9950-108926941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PAGINA </a:t>
            </a:r>
            <a:fld id="{E5EF4A18-BAB7-4E1D-AFDB-BA990AB869C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4DA383-394D-4953-B2FC-280EBF4E0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1" y="10370"/>
            <a:ext cx="1959429" cy="20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CD2004-CCD0-4585-A26C-9865CB019802}"/>
              </a:ext>
            </a:extLst>
          </p:cNvPr>
          <p:cNvSpPr/>
          <p:nvPr userDrawn="1"/>
        </p:nvSpPr>
        <p:spPr>
          <a:xfrm>
            <a:off x="0" y="6008914"/>
            <a:ext cx="12192000" cy="849086"/>
          </a:xfrm>
          <a:prstGeom prst="rect">
            <a:avLst/>
          </a:prstGeom>
          <a:solidFill>
            <a:srgbClr val="002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097A44-EFCF-41D8-AB26-5454BF12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812"/>
            <a:ext cx="10515600" cy="101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22E8D6-4347-42CA-9917-F5A03FD9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091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B51F465-96C1-4569-8809-593D7B1E4C7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1" y="10370"/>
            <a:ext cx="1959429" cy="2093811"/>
          </a:xfrm>
          <a:prstGeom prst="rect">
            <a:avLst/>
          </a:prstGeom>
        </p:spPr>
      </p:pic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E75D162-28C0-483B-85B7-C5B7D5DE60E1}"/>
              </a:ext>
            </a:extLst>
          </p:cNvPr>
          <p:cNvSpPr txBox="1">
            <a:spLocks/>
          </p:cNvSpPr>
          <p:nvPr userDrawn="1"/>
        </p:nvSpPr>
        <p:spPr>
          <a:xfrm>
            <a:off x="9366069" y="6268780"/>
            <a:ext cx="1987731" cy="360000"/>
          </a:xfrm>
          <a:prstGeom prst="rect">
            <a:avLst/>
          </a:prstGeom>
          <a:noFill/>
        </p:spPr>
        <p:txBody>
          <a:bodyPr lIns="36000" tIns="36000" rIns="36000" bIns="36000" anchor="ctr"/>
          <a:lstStyle>
            <a:defPPr>
              <a:defRPr lang="nl-NL"/>
            </a:defPPr>
            <a:lvl1pPr marL="0" algn="l" defTabSz="914400" rtl="0" eaLnBrk="1" latinLnBrk="0" hangingPunct="1">
              <a:defRPr sz="1100" kern="1200">
                <a:solidFill>
                  <a:srgbClr val="002443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WWW.SPITSWEB.NL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9823758-41C6-4977-B5FD-17342813F29F}"/>
              </a:ext>
            </a:extLst>
          </p:cNvPr>
          <p:cNvSpPr txBox="1">
            <a:spLocks/>
          </p:cNvSpPr>
          <p:nvPr userDrawn="1"/>
        </p:nvSpPr>
        <p:spPr>
          <a:xfrm>
            <a:off x="2278200" y="6268780"/>
            <a:ext cx="7634540" cy="360000"/>
          </a:xfrm>
          <a:prstGeom prst="rect">
            <a:avLst/>
          </a:prstGeom>
          <a:noFill/>
        </p:spPr>
        <p:txBody>
          <a:bodyPr lIns="36000" tIns="36000" rIns="36000" bIns="36000" anchor="ctr"/>
          <a:lstStyle>
            <a:defPPr>
              <a:defRPr lang="nl-NL"/>
            </a:defPPr>
            <a:lvl1pPr marL="0" algn="l" defTabSz="914400" rtl="0" eaLnBrk="1" latinLnBrk="0" hangingPunct="1">
              <a:defRPr sz="1100" kern="1200">
                <a:solidFill>
                  <a:srgbClr val="002443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SPITS – SAMEN, PLEZIER, INTERACTIE, TEAM &amp; SPORTTIEF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771FFB54-507A-4AAF-A1A6-DD711B567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68780"/>
            <a:ext cx="1440000" cy="360000"/>
          </a:xfrm>
          <a:prstGeom prst="rect">
            <a:avLst/>
          </a:prstGeom>
          <a:noFill/>
        </p:spPr>
        <p:txBody>
          <a:bodyPr lIns="36000" tIns="36000" rIns="36000" bIns="36000" anchor="ctr"/>
          <a:lstStyle>
            <a:lvl1pPr>
              <a:defRPr sz="11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PAGINA </a:t>
            </a:r>
            <a:fld id="{E5EF4A18-BAB7-4E1D-AFDB-BA990AB869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2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C5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C5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C5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C5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C5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C5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A169CC0-D68B-439D-BD72-FF9421E0427D}"/>
              </a:ext>
            </a:extLst>
          </p:cNvPr>
          <p:cNvSpPr txBox="1">
            <a:spLocks/>
          </p:cNvSpPr>
          <p:nvPr/>
        </p:nvSpPr>
        <p:spPr>
          <a:xfrm>
            <a:off x="3059820" y="3123610"/>
            <a:ext cx="6092831" cy="9769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dirty="0"/>
              <a:t>ALV 21 maart 2022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676AD21F-CFD2-4156-BACB-129B36EFC68B}"/>
              </a:ext>
            </a:extLst>
          </p:cNvPr>
          <p:cNvSpPr txBox="1">
            <a:spLocks/>
          </p:cNvSpPr>
          <p:nvPr/>
        </p:nvSpPr>
        <p:spPr>
          <a:xfrm>
            <a:off x="3059820" y="4116156"/>
            <a:ext cx="6092832" cy="483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2C5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C5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C5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C5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19:30 </a:t>
            </a:r>
            <a:r>
              <a:rPr lang="nl-NL"/>
              <a:t>uur clubhuis VMHC </a:t>
            </a:r>
            <a:r>
              <a:rPr lang="nl-NL" dirty="0"/>
              <a:t>SPITSBERGEN</a:t>
            </a:r>
          </a:p>
        </p:txBody>
      </p:sp>
    </p:spTree>
    <p:extLst>
      <p:ext uri="{BB962C8B-B14F-4D97-AF65-F5344CB8AC3E}">
        <p14:creationId xmlns:p14="http://schemas.microsoft.com/office/powerpoint/2010/main" val="268426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03753-E794-40EA-B81F-98ED7FD8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6A209F-D5D1-4960-A9A3-50896704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1. Opening en mededelingen</a:t>
            </a:r>
          </a:p>
          <a:p>
            <a:pPr marL="0" indent="0">
              <a:buNone/>
            </a:pPr>
            <a:r>
              <a:rPr lang="nl-NL" dirty="0"/>
              <a:t>2. Financiën</a:t>
            </a:r>
          </a:p>
          <a:p>
            <a:pPr marL="0" indent="0">
              <a:buNone/>
            </a:pPr>
            <a:r>
              <a:rPr lang="nl-NL" dirty="0"/>
              <a:t>	- kascontrole </a:t>
            </a:r>
          </a:p>
          <a:p>
            <a:pPr marL="0" indent="0">
              <a:buNone/>
            </a:pPr>
            <a:r>
              <a:rPr lang="nl-NL" dirty="0"/>
              <a:t>	- contributie</a:t>
            </a:r>
          </a:p>
          <a:p>
            <a:pPr marL="0" indent="0">
              <a:buNone/>
            </a:pPr>
            <a:r>
              <a:rPr lang="nl-NL" dirty="0"/>
              <a:t>	- halfjaarcijfers</a:t>
            </a:r>
          </a:p>
          <a:p>
            <a:pPr marL="0" indent="0">
              <a:buNone/>
            </a:pPr>
            <a:r>
              <a:rPr lang="nl-NL" dirty="0"/>
              <a:t>3. TC - stand van zaken </a:t>
            </a:r>
          </a:p>
          <a:p>
            <a:pPr marL="0" indent="0">
              <a:buNone/>
            </a:pPr>
            <a:r>
              <a:rPr lang="nl-NL" dirty="0"/>
              <a:t>4. Jeugdraad oproep</a:t>
            </a:r>
          </a:p>
          <a:p>
            <a:pPr marL="0" indent="0">
              <a:buNone/>
            </a:pPr>
            <a:r>
              <a:rPr lang="nl-NL" dirty="0"/>
              <a:t>5. Rondje langs de velden</a:t>
            </a:r>
          </a:p>
          <a:p>
            <a:pPr marL="0" indent="0">
              <a:buNone/>
            </a:pPr>
            <a:r>
              <a:rPr lang="nl-NL" dirty="0"/>
              <a:t>6. Vacatures</a:t>
            </a:r>
          </a:p>
          <a:p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9455F87-C4F3-434C-A6FC-4446B08D8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68780"/>
            <a:ext cx="1440000" cy="360000"/>
          </a:xfrm>
          <a:prstGeom prst="rect">
            <a:avLst/>
          </a:prstGeom>
          <a:noFill/>
        </p:spPr>
        <p:txBody>
          <a:bodyPr lIns="36000" tIns="36000" rIns="36000" bIns="36000" anchor="ctr"/>
          <a:lstStyle>
            <a:lvl1pPr>
              <a:defRPr sz="11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PAGINA </a:t>
            </a:r>
            <a:fld id="{E5EF4A18-BAB7-4E1D-AFDB-BA990AB869C5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87226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49</Words>
  <Application>Microsoft Office PowerPoint</Application>
  <PresentationFormat>Breedbeeld</PresentationFormat>
  <Paragraphs>13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Abadi</vt:lpstr>
      <vt:lpstr>Arial</vt:lpstr>
      <vt:lpstr>Calibri</vt:lpstr>
      <vt:lpstr>Verdana</vt:lpstr>
      <vt:lpstr>Kantoorthema</vt:lpstr>
      <vt:lpstr>PowerPoint-presentatie</vt:lpstr>
      <vt:lpstr>Agenda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TER SCHURE Bas</dc:creator>
  <cp:lastModifiedBy>van Hardeveld, Melanie</cp:lastModifiedBy>
  <cp:revision>31</cp:revision>
  <dcterms:created xsi:type="dcterms:W3CDTF">2021-09-11T06:01:39Z</dcterms:created>
  <dcterms:modified xsi:type="dcterms:W3CDTF">2022-03-05T10:06:56Z</dcterms:modified>
</cp:coreProperties>
</file>